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670675" cy="98758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9200-2AFB-48B5-8C9C-AF93EDCD5342}" type="datetimeFigureOut">
              <a:rPr lang="el-GR" smtClean="0"/>
              <a:pPr/>
              <a:t>25/9/2018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FA24-F135-42D7-9294-427BCAB8AAC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7954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9200-2AFB-48B5-8C9C-AF93EDCD5342}" type="datetimeFigureOut">
              <a:rPr lang="el-GR" smtClean="0"/>
              <a:pPr/>
              <a:t>25/9/2018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FA24-F135-42D7-9294-427BCAB8AAC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95052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9200-2AFB-48B5-8C9C-AF93EDCD5342}" type="datetimeFigureOut">
              <a:rPr lang="el-GR" smtClean="0"/>
              <a:pPr/>
              <a:t>25/9/2018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FA24-F135-42D7-9294-427BCAB8AAC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90732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9200-2AFB-48B5-8C9C-AF93EDCD5342}" type="datetimeFigureOut">
              <a:rPr lang="el-GR" smtClean="0"/>
              <a:pPr/>
              <a:t>25/9/2018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FA24-F135-42D7-9294-427BCAB8AAC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14587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9200-2AFB-48B5-8C9C-AF93EDCD5342}" type="datetimeFigureOut">
              <a:rPr lang="el-GR" smtClean="0"/>
              <a:pPr/>
              <a:t>25/9/2018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FA24-F135-42D7-9294-427BCAB8AAC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16058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9200-2AFB-48B5-8C9C-AF93EDCD5342}" type="datetimeFigureOut">
              <a:rPr lang="el-GR" smtClean="0"/>
              <a:pPr/>
              <a:t>25/9/2018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FA24-F135-42D7-9294-427BCAB8AAC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85531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9200-2AFB-48B5-8C9C-AF93EDCD5342}" type="datetimeFigureOut">
              <a:rPr lang="el-GR" smtClean="0"/>
              <a:pPr/>
              <a:t>25/9/2018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FA24-F135-42D7-9294-427BCAB8AAC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00872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9200-2AFB-48B5-8C9C-AF93EDCD5342}" type="datetimeFigureOut">
              <a:rPr lang="el-GR" smtClean="0"/>
              <a:pPr/>
              <a:t>25/9/2018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FA24-F135-42D7-9294-427BCAB8AAC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182245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9200-2AFB-48B5-8C9C-AF93EDCD5342}" type="datetimeFigureOut">
              <a:rPr lang="el-GR" smtClean="0"/>
              <a:pPr/>
              <a:t>25/9/2018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FA24-F135-42D7-9294-427BCAB8AAC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5263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9200-2AFB-48B5-8C9C-AF93EDCD5342}" type="datetimeFigureOut">
              <a:rPr lang="el-GR" smtClean="0"/>
              <a:pPr/>
              <a:t>25/9/2018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FA24-F135-42D7-9294-427BCAB8AAC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32104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9200-2AFB-48B5-8C9C-AF93EDCD5342}" type="datetimeFigureOut">
              <a:rPr lang="el-GR" smtClean="0"/>
              <a:pPr/>
              <a:t>25/9/2018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FA24-F135-42D7-9294-427BCAB8AAC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26016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09200-2AFB-48B5-8C9C-AF93EDCD5342}" type="datetimeFigureOut">
              <a:rPr lang="el-GR" smtClean="0"/>
              <a:pPr/>
              <a:t>25/9/2018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7FA24-F135-42D7-9294-427BCAB8AAC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90397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03.ΔΕΛΤΙΑ ΤΥΠΟΥ\01. ΔΕΛΤΙΑ ΤΥΠΟΥ\2018_ΔΕΛΤΙΑ ΤΥΠΟΥ\09.ΣΕΠΤΕΜΒΡΙΟΣ\997_26_9_18_DT_ExiTypoiApistias\Grafima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60648"/>
            <a:ext cx="5431983" cy="61793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03.ΔΕΛΤΙΑ ΤΥΠΟΥ\01. ΔΕΛΤΙΑ ΤΥΠΟΥ\2018_ΔΕΛΤΙΑ ΤΥΠΟΥ\09.ΣΕΠΤΕΜΒΡΙΟΣ\997_26_9_18_DT_ExiTypoiApistias\Grafima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01618"/>
            <a:ext cx="5257254" cy="6007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03.ΔΕΛΤΙΑ ΤΥΠΟΥ\01. ΔΕΛΤΙΑ ΤΥΠΟΥ\2018_ΔΕΛΤΙΑ ΤΥΠΟΥ\09.ΣΕΠΤΕΜΒΡΙΟΣ\997_26_9_18_DT_ExiTypoiApistias\Grafima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04664"/>
            <a:ext cx="5257254" cy="60004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Z:\03.ΔΕΛΤΙΑ ΤΥΠΟΥ\01. ΔΕΛΤΙΑ ΤΥΠΟΥ\2018_ΔΕΛΤΙΑ ΤΥΠΟΥ\09.ΣΕΠΤΕΜΒΡΙΟΣ\997_26_9_18_DT_ExiTypoiApistias\Grafima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50378"/>
            <a:ext cx="5473278" cy="6253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Z:\03.ΔΕΛΤΙΑ ΤΥΠΟΥ\01. ΔΕΛΤΙΑ ΤΥΠΟΥ\2018_ΔΕΛΤΙΑ ΤΥΠΟΥ\09.ΣΕΠΤΕΜΒΡΙΟΣ\997_26_9_18_DT_ExiTypoiApistias\Grafima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7383" y="332656"/>
            <a:ext cx="5225567" cy="59824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Z:\03.ΔΕΛΤΙΑ ΤΥΠΟΥ\01. ΔΕΛΤΙΑ ΤΥΠΟΥ\2018_ΔΕΛΤΙΑ ΤΥΠΟΥ\09.ΣΕΠΤΕΜΒΡΙΟΣ\997_26_9_18_DT_ExiTypoiApistias\Grafima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04664"/>
            <a:ext cx="5416575" cy="59735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0</Words>
  <Application>Microsoft Office PowerPoint</Application>
  <PresentationFormat>Προβολή στην οθόνη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Office Theme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ΕΡΩΤΗΜΑΤΟΛΟΓΙΟ  ΜΑΙΟΣ-ΙΟΥΝΙΟΣ 2018</dc:title>
  <dc:creator>User</dc:creator>
  <cp:lastModifiedBy>User</cp:lastModifiedBy>
  <cp:revision>17</cp:revision>
  <cp:lastPrinted>2018-09-21T07:18:55Z</cp:lastPrinted>
  <dcterms:created xsi:type="dcterms:W3CDTF">2018-09-17T11:35:42Z</dcterms:created>
  <dcterms:modified xsi:type="dcterms:W3CDTF">2018-09-25T11:41:51Z</dcterms:modified>
</cp:coreProperties>
</file>